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71" r:id="rId8"/>
    <p:sldId id="263" r:id="rId9"/>
    <p:sldId id="264" r:id="rId10"/>
    <p:sldId id="272" r:id="rId11"/>
    <p:sldId id="261" r:id="rId12"/>
    <p:sldId id="268" r:id="rId13"/>
    <p:sldId id="267" r:id="rId14"/>
    <p:sldId id="269" r:id="rId15"/>
    <p:sldId id="262" r:id="rId16"/>
    <p:sldId id="273" r:id="rId17"/>
    <p:sldId id="27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305506" cy="475252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общеразвивающего вида с приоритетным осуществлением художественно – эстетического направления развития воспитанников №24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с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Журавского Новоселицкого муниципального округа Ставропольского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ознавательно – исследовательский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средней группе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«Гербарий. Осенние листья нашего села»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3560440" cy="526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04976" y="5301208"/>
            <a:ext cx="364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Камышова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Г.И.</a:t>
            </a:r>
          </a:p>
          <a:p>
            <a:pPr algn="r"/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Дубейко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О.Г.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3186" y="6009094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9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565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98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прогулка по территории детского сада 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парк села Журавского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(сбор осенних листьев)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8"/>
          <a:stretch/>
        </p:blipFill>
        <p:spPr>
          <a:xfrm>
            <a:off x="240298" y="1298336"/>
            <a:ext cx="2574009" cy="2863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/>
          <a:stretch/>
        </p:blipFill>
        <p:spPr>
          <a:xfrm>
            <a:off x="2123728" y="2544009"/>
            <a:ext cx="2971829" cy="2840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r="9838"/>
          <a:stretch/>
        </p:blipFill>
        <p:spPr>
          <a:xfrm>
            <a:off x="5218861" y="1704417"/>
            <a:ext cx="3520251" cy="3032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01" y="4873049"/>
            <a:ext cx="2468044" cy="18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94" y="26732"/>
            <a:ext cx="5915000" cy="7379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Засушивание листьев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9" y="648496"/>
            <a:ext cx="3899310" cy="2924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35" y="648496"/>
            <a:ext cx="3917253" cy="2937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3" y="3586436"/>
            <a:ext cx="3915241" cy="2936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29" y="3586436"/>
            <a:ext cx="3915241" cy="29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97" y="40466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НОД по изобразительной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«Осеннее дерево»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4" y="1386211"/>
            <a:ext cx="3885780" cy="5181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96768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4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97" y="386772"/>
            <a:ext cx="8229600" cy="7379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познавательно-исследовательской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«Лаборатория Осени»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050"/>
          <a:stretch/>
        </p:blipFill>
        <p:spPr>
          <a:xfrm>
            <a:off x="179512" y="1152557"/>
            <a:ext cx="2952328" cy="2552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2" b="30051"/>
          <a:stretch/>
        </p:blipFill>
        <p:spPr>
          <a:xfrm>
            <a:off x="2652142" y="3140968"/>
            <a:ext cx="2821936" cy="2463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25850"/>
          <a:stretch/>
        </p:blipFill>
        <p:spPr>
          <a:xfrm>
            <a:off x="5004048" y="4327455"/>
            <a:ext cx="2592288" cy="247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5850"/>
          <a:stretch/>
        </p:blipFill>
        <p:spPr>
          <a:xfrm>
            <a:off x="5604470" y="1132961"/>
            <a:ext cx="324852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НОД по аппликации «Письмо Осени»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6" y="1169761"/>
            <a:ext cx="3600938" cy="2700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2" y="3874395"/>
            <a:ext cx="3587266" cy="2650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8" y="1204790"/>
            <a:ext cx="3539799" cy="2654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8" y="3870465"/>
            <a:ext cx="3539780" cy="26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4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НОД по лепке «Осенние листья»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41" y="1417638"/>
            <a:ext cx="3779912" cy="2834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1" y="4377578"/>
            <a:ext cx="2993395" cy="2243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38" y="4377577"/>
            <a:ext cx="2984724" cy="2238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16" y="4377577"/>
            <a:ext cx="2984724" cy="22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-297"/>
            <a:ext cx="9193565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из природного материала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фантазии»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4" y="1718616"/>
            <a:ext cx="3126573" cy="2347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" y="4260180"/>
            <a:ext cx="3155843" cy="2366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04" y="1718616"/>
            <a:ext cx="1772686" cy="2363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97" y="1708956"/>
            <a:ext cx="1779662" cy="2372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0" y="1718616"/>
            <a:ext cx="1772417" cy="2363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04" y="4254179"/>
            <a:ext cx="1779662" cy="2372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0" y="4265459"/>
            <a:ext cx="1771202" cy="23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7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-297"/>
            <a:ext cx="9193565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«Золотая осень»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96752"/>
            <a:ext cx="384042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64" y="1196752"/>
            <a:ext cx="3840427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4" b="35386"/>
          <a:stretch/>
        </p:blipFill>
        <p:spPr>
          <a:xfrm>
            <a:off x="899592" y="4184979"/>
            <a:ext cx="2664296" cy="256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34250"/>
          <a:stretch/>
        </p:blipFill>
        <p:spPr>
          <a:xfrm>
            <a:off x="4827161" y="4184979"/>
            <a:ext cx="2874832" cy="25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384" y="1432969"/>
            <a:ext cx="80032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Кобзева Т. Г., Холодова И. А., Александрова Г. С. Организация деятельности детей на прогулке. Средняя группа / авт. сост. Т. Г. Кобзева, И. А. Холодова, Г. С. Александрова. – Изд. 2-е.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-Волгоград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Учитель, 2013. -330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Лыкова И. А. Изобразительная деятельность в детском саду: планирование, конспекты занятий, методические рекомендации. Средняя группа. – М.: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«КАРАПУЗ-ДИДАКТИКА»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– м144 с., 16 л. вкл.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 С. Н. Юный эколог 2004г.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Комарова Т. С. Занятия по изобразительной деятельности.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3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94" y="260648"/>
            <a:ext cx="8277570" cy="619268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удивителен и прекрасен. Однако не все способны видеть эту красоту: многообразие цвета, форм, разнообразие красок неба, листьев, воды. Умение «смотреть» и «видеть», «слушать» и «слышать» не развивается само собой, не даётся от рождения, а воспитывается.</a:t>
            </a:r>
            <a:b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0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97" y="1916832"/>
            <a:ext cx="8229600" cy="230425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гербария осенних листьев деревьев территории детского сада и села Журавского.</a:t>
            </a:r>
            <a:b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3" cy="60486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 гербарием </a:t>
            </a:r>
            <a:r>
              <a:rPr lang="ru-RU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(сбор, засушка, оформление)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Расширить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деревьях, растущих на территории нашего детского сада и села Журавского. 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Приобщить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к процессу познания. 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память, связную речь. 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ребёнка через формирование экологических знаний.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станут более инициативными в изучении растений, научатся осознанно задавать вопросы, рассуждать и находить ответы из наблюдений, исследований;</a:t>
            </a:r>
            <a:b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запомнят названия деревьев и смогут узнавать их по листьям;</a:t>
            </a:r>
            <a:b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дошкольники </a:t>
            </a:r>
            <a:r>
              <a:rPr lang="ru-RU" sz="2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новые знания о видах деревьев, а также возможность проявлять большую активность, любознательность, самостоятельность, инициативу в действиях.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3" cy="60486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пополнение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среды группы дидактическими играми и материалом по экологическому воспитанию;</a:t>
            </a:r>
            <a:b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эффективное использование гербария; </a:t>
            </a:r>
            <a:b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возможности для развития педагогического творчества, достижения образовательных результатов за счет применения продуктивных, исследовательских, творческих методик, повышение уровня сплоченности детей;</a:t>
            </a:r>
            <a:b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педагогических кадров образовательного учреждения в вопросах экологического воспитания дошкольников, повышения качества педагогического труда.</a:t>
            </a:r>
            <a:b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821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получение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по развитию у детей познавательно-исследовательских способностей;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педагогических знаний родителей по данной теме;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проявляют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дальнейшему сотрудничеству с детским садом и развитию детей.</a:t>
            </a:r>
            <a:endParaRPr lang="ru-RU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2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</a:t>
            </a:r>
            <a:r>
              <a:rPr lang="ru-RU" b="1" spc="-2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525963"/>
          </a:xfrm>
        </p:spPr>
        <p:txBody>
          <a:bodyPr/>
          <a:lstStyle/>
          <a:p>
            <a:pPr>
              <a:buAutoNum type="arabicPeriod"/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Подготовительно-проектировочный этап</a:t>
            </a:r>
          </a:p>
          <a:p>
            <a:pPr>
              <a:buAutoNum type="arabicPeriod"/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 этап</a:t>
            </a:r>
          </a:p>
          <a:p>
            <a:pPr>
              <a:buAutoNum type="arabicPeriod"/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Обобщающе - результативный этап</a:t>
            </a:r>
          </a:p>
          <a:p>
            <a:pPr>
              <a:buAutoNum type="arabicPeriod"/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проекта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18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бота\6) Группа Вконтакте\fon-dlya-prezentacii-os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9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Продукт проектной </a:t>
            </a:r>
            <a:r>
              <a:rPr lang="ru-RU" b="1" dirty="0" smtClean="0">
                <a:solidFill>
                  <a:schemeClr val="bg1"/>
                </a:solidFill>
              </a:rPr>
              <a:t>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04856" cy="10801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5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Альбом </a:t>
            </a:r>
            <a:r>
              <a:rPr lang="ru-RU" sz="5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«Гербарий. Осенние листья нашего села»</a:t>
            </a:r>
            <a:r>
              <a:rPr lang="ru-RU" sz="5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dirty="0">
                <a:latin typeface="Times New Roman" pitchFamily="18" charset="0"/>
                <a:cs typeface="Times New Roman" pitchFamily="18" charset="0"/>
              </a:rPr>
            </a:br>
            <a:endParaRPr lang="ru-RU" sz="5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74820"/>
            <a:ext cx="2771595" cy="3695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4372" y="1321605"/>
            <a:ext cx="2600047" cy="3466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0" y="1974820"/>
            <a:ext cx="2787774" cy="3717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64005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259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«Детский сад общеразвивающего вида с приоритетным осуществлением художественно – эстетического направления развития воспитанников №24» с. Журавского Новоселицкого муниципального округа Ставропольского края  Краткосрочный  познавательно – исследовательский  ПРОЕКТ в средней группе «Гербарий. Осенние листья нашего села»</vt:lpstr>
      <vt:lpstr>     Мир природы удивителен и прекрасен. Однако не все способны видеть эту красоту: многообразие цвета, форм, разнообразие красок неба, листьев, воды. Умение «смотреть» и «видеть», «слушать» и «слышать» не развивается само собой, не даётся от рождения, а воспитывается. </vt:lpstr>
      <vt:lpstr>Цель проекта: создание гербария осенних листьев деревьев территории детского сада и села Журавского. </vt:lpstr>
      <vt:lpstr>Задачи проекта:  1. Познакомить детей с гербарием (сбор, засушка, оформление).  2. Расширить представления детей о деревьях, растущих на территории нашего детского сада и села Журавского.  3. Приобщить дошкольников к процессу познания.  4. Развивать наблюдательность, память, связную речь.  5. Развивать творческие способности ребёнка через формирование экологических знаний. </vt:lpstr>
      <vt:lpstr>            Ожидаемые результаты проекта   для детей:  - дети станут более инициативными в изучении растений, научатся осознанно задавать вопросы, рассуждать и находить ответы из наблюдений, исследований; - дети запомнят названия деревьев и смогут узнавать их по листьям; - дошкольники получат новые знания о видах деревьев, а также возможность проявлять большую активность, любознательность, самостоятельность, инициативу в действиях. </vt:lpstr>
      <vt:lpstr>для педагогов:  - пополнение предметно-развивающей среды группы дидактическими играми и материалом по экологическому воспитанию; - создание условий, обеспечивающих эффективное использование гербария;  - расширить свои возможности для развития педагогического творчества, достижения образовательных результатов за счет применения продуктивных, исследовательских, творческих методик, повышение уровня сплоченности детей; - совершенствование компетентности педагогических кадров образовательного учреждения в вопросах экологического воспитания дошкольников, повышения качества педагогического труда. </vt:lpstr>
      <vt:lpstr>Презентация PowerPoint</vt:lpstr>
      <vt:lpstr>Этапы реализации проекта</vt:lpstr>
      <vt:lpstr>Продукт проектной деятельности</vt:lpstr>
      <vt:lpstr>Презентация PowerPoint</vt:lpstr>
      <vt:lpstr>Засушивание листьев </vt:lpstr>
      <vt:lpstr>Проведение НОД по изобразительной деятельности  «Осеннее дерево»</vt:lpstr>
      <vt:lpstr>Организация познавательно-исследовательской деятельности «Лаборатория Осени»</vt:lpstr>
      <vt:lpstr>НОД по аппликации «Письмо Осени»</vt:lpstr>
      <vt:lpstr>НОД по лепке «Осенние листья»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«Еткульский детский сад «Золотой ключик»  ПРОЕКТ по развитию речи  в средней группе «» </dc:title>
  <dc:creator>user</dc:creator>
  <cp:lastModifiedBy>i.hmelev.BLAG@yandex.ru</cp:lastModifiedBy>
  <cp:revision>41</cp:revision>
  <dcterms:created xsi:type="dcterms:W3CDTF">2019-10-02T11:49:34Z</dcterms:created>
  <dcterms:modified xsi:type="dcterms:W3CDTF">2021-12-12T18:34:10Z</dcterms:modified>
</cp:coreProperties>
</file>